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F5DF-C05F-4D0B-8B06-F48B7C3CDE13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AF8-94BD-47C5-B962-04D30A6C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F5DF-C05F-4D0B-8B06-F48B7C3CDE13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AF8-94BD-47C5-B962-04D30A6C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F5DF-C05F-4D0B-8B06-F48B7C3CDE13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AF8-94BD-47C5-B962-04D30A6C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F5DF-C05F-4D0B-8B06-F48B7C3CDE13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AF8-94BD-47C5-B962-04D30A6C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F5DF-C05F-4D0B-8B06-F48B7C3CDE13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AF8-94BD-47C5-B962-04D30A6C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F5DF-C05F-4D0B-8B06-F48B7C3CDE13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AF8-94BD-47C5-B962-04D30A6C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F5DF-C05F-4D0B-8B06-F48B7C3CDE13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AF8-94BD-47C5-B962-04D30A6C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F5DF-C05F-4D0B-8B06-F48B7C3CDE13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AF8-94BD-47C5-B962-04D30A6C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F5DF-C05F-4D0B-8B06-F48B7C3CDE13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AF8-94BD-47C5-B962-04D30A6C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F5DF-C05F-4D0B-8B06-F48B7C3CDE13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AF8-94BD-47C5-B962-04D30A6C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F5DF-C05F-4D0B-8B06-F48B7C3CDE13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BF7AF8-94BD-47C5-B962-04D30A6C687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08F5DF-C05F-4D0B-8B06-F48B7C3CDE13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BF7AF8-94BD-47C5-B962-04D30A6C687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6934200" cy="2133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n w="31550" cmpd="sng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World Expo design</a:t>
            </a:r>
            <a:endParaRPr lang="en-US" sz="5400" dirty="0">
              <a:ln w="31550" cmpd="sng">
                <a:solidFill>
                  <a:schemeClr val="bg1"/>
                </a:solidFill>
                <a:prstDash val="solid"/>
              </a:ln>
              <a:solidFill>
                <a:srgbClr val="FFC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3581400"/>
            <a:ext cx="3048000" cy="2667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By:  </a:t>
            </a:r>
            <a:r>
              <a:rPr lang="en-US" sz="2400" dirty="0" err="1" smtClean="0"/>
              <a:t>Zoila</a:t>
            </a:r>
            <a:r>
              <a:rPr lang="en-US" sz="2400" dirty="0" smtClean="0"/>
              <a:t> Cuevas</a:t>
            </a:r>
          </a:p>
          <a:p>
            <a:r>
              <a:rPr lang="en-US" sz="2400" dirty="0" smtClean="0"/>
              <a:t> David Regis</a:t>
            </a:r>
          </a:p>
          <a:p>
            <a:r>
              <a:rPr lang="en-US" sz="2400" dirty="0" smtClean="0"/>
              <a:t>Andrea </a:t>
            </a:r>
            <a:r>
              <a:rPr lang="en-US" sz="2400" dirty="0" err="1" smtClean="0"/>
              <a:t>Salceda</a:t>
            </a:r>
            <a:r>
              <a:rPr lang="en-US" sz="2400" dirty="0" smtClean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180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client is </a:t>
            </a:r>
            <a:r>
              <a:rPr lang="en-US" dirty="0"/>
              <a:t>t</a:t>
            </a:r>
            <a:r>
              <a:rPr lang="en-US" dirty="0" smtClean="0"/>
              <a:t>he USA Team World Expo.</a:t>
            </a:r>
          </a:p>
          <a:p>
            <a:r>
              <a:rPr lang="en-US" dirty="0" smtClean="0"/>
              <a:t>It’s going to be located in South Korea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35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problem is that they want a design for The World Expo.</a:t>
            </a:r>
          </a:p>
          <a:p>
            <a:r>
              <a:rPr lang="en-US" dirty="0" smtClean="0"/>
              <a:t>It’s a theme based designed that base on the ocean..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87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solution was to make a structure that represents the ocean.</a:t>
            </a:r>
          </a:p>
          <a:p>
            <a:r>
              <a:rPr lang="en-US" dirty="0" smtClean="0"/>
              <a:t>We had to create a design that has arcs on all sides that you see.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88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33600"/>
            <a:ext cx="6934200" cy="4743450"/>
          </a:xfrm>
        </p:spPr>
      </p:pic>
    </p:spTree>
    <p:extLst>
      <p:ext uri="{BB962C8B-B14F-4D97-AF65-F5344CB8AC3E}">
        <p14:creationId xmlns:p14="http://schemas.microsoft.com/office/powerpoint/2010/main" val="211923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09800"/>
            <a:ext cx="4320127" cy="359420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6800" y="1920085"/>
            <a:ext cx="4114800" cy="4434840"/>
          </a:xfrm>
        </p:spPr>
        <p:txBody>
          <a:bodyPr/>
          <a:lstStyle/>
          <a:p>
            <a:r>
              <a:rPr lang="en-US" dirty="0" smtClean="0"/>
              <a:t>The to arcs are the body of a gold fish.</a:t>
            </a:r>
          </a:p>
          <a:p>
            <a:r>
              <a:rPr lang="en-US" dirty="0" smtClean="0"/>
              <a:t>The white is the scales.</a:t>
            </a:r>
          </a:p>
          <a:p>
            <a:r>
              <a:rPr lang="en-US" dirty="0" smtClean="0"/>
              <a:t>The front arcs the are connected are the lips.</a:t>
            </a:r>
          </a:p>
          <a:p>
            <a:r>
              <a:rPr lang="en-US" dirty="0" smtClean="0"/>
              <a:t>The floor is the waves of the ocean.</a:t>
            </a:r>
          </a:p>
          <a:p>
            <a:r>
              <a:rPr lang="en-US" dirty="0" smtClean="0"/>
              <a:t>We have little people taking a look at our design.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61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057400"/>
            <a:ext cx="6221627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321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made a structure that represented the ocean.</a:t>
            </a:r>
          </a:p>
          <a:p>
            <a:r>
              <a:rPr lang="en-US" dirty="0" smtClean="0"/>
              <a:t>It’s an expo building like they wanted</a:t>
            </a:r>
          </a:p>
          <a:p>
            <a:r>
              <a:rPr lang="en-US" dirty="0" smtClean="0"/>
              <a:t>Made out of arcs on all sides floor as well</a:t>
            </a:r>
          </a:p>
        </p:txBody>
      </p:sp>
    </p:spTree>
    <p:extLst>
      <p:ext uri="{BB962C8B-B14F-4D97-AF65-F5344CB8AC3E}">
        <p14:creationId xmlns:p14="http://schemas.microsoft.com/office/powerpoint/2010/main" val="56913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161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World Expo design</vt:lpstr>
      <vt:lpstr>CLIENT</vt:lpstr>
      <vt:lpstr>PROBLEM</vt:lpstr>
      <vt:lpstr>SOLUTION</vt:lpstr>
      <vt:lpstr>Design</vt:lpstr>
      <vt:lpstr>Description</vt:lpstr>
      <vt:lpstr>PROTOTYPE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Expo design</dc:title>
  <dc:creator>andrea salceda</dc:creator>
  <cp:lastModifiedBy>andrea salceda</cp:lastModifiedBy>
  <cp:revision>7</cp:revision>
  <dcterms:created xsi:type="dcterms:W3CDTF">2011-12-07T16:51:31Z</dcterms:created>
  <dcterms:modified xsi:type="dcterms:W3CDTF">2012-03-08T18:02:11Z</dcterms:modified>
</cp:coreProperties>
</file>