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5A9FE-508D-4619-BD85-53F99B67B65A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65CC5-D040-4D43-860A-F9A0BFF0D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1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65CC5-D040-4D43-860A-F9A0BFF0D8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2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F360FF-1840-45FA-BDA2-D2A8AB1A4DC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F10EBE-9F58-4617-831A-32E9DE9C1A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Skyscraping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Alexus</a:t>
            </a:r>
            <a:r>
              <a:rPr lang="en-US" dirty="0" smtClean="0"/>
              <a:t> Quiroz and Andrea </a:t>
            </a:r>
            <a:r>
              <a:rPr lang="en-US" dirty="0" err="1" smtClean="0"/>
              <a:t>Salceda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2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Client is Ms. Hanzel</a:t>
            </a:r>
          </a:p>
          <a:p>
            <a:r>
              <a:rPr lang="en-US" dirty="0" smtClean="0"/>
              <a:t>Evolo 2012 Competition</a:t>
            </a:r>
          </a:p>
          <a:p>
            <a:r>
              <a:rPr lang="en-US" dirty="0"/>
              <a:t>Ms. Hanzel wants us to make a dry run for the Evolo competition </a:t>
            </a:r>
          </a:p>
          <a:p>
            <a:r>
              <a:rPr lang="en-US" dirty="0" smtClean="0"/>
              <a:t>We need to find the volume, surface area and area of the shapes and the footprint</a:t>
            </a:r>
          </a:p>
          <a:p>
            <a:r>
              <a:rPr lang="en-US" dirty="0" smtClean="0"/>
              <a:t>We also had to find the volume, surface are and area of the whole building</a:t>
            </a:r>
          </a:p>
          <a:p>
            <a:r>
              <a:rPr lang="en-US" dirty="0" smtClean="0"/>
              <a:t>And we also had to estimate the cost of the building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2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solution was to create footprints that had vertical tapering and radial symmetry</a:t>
            </a:r>
          </a:p>
          <a:p>
            <a:r>
              <a:rPr lang="en-US" dirty="0" smtClean="0"/>
              <a:t>And we also made a prototype</a:t>
            </a:r>
          </a:p>
          <a:p>
            <a:r>
              <a:rPr lang="en-US" dirty="0" smtClean="0"/>
              <a:t>We used three geometric shapes </a:t>
            </a:r>
          </a:p>
          <a:p>
            <a:r>
              <a:rPr lang="en-US" dirty="0" smtClean="0"/>
              <a:t>We found the volume, surface area, and area of all the shapes and floors</a:t>
            </a:r>
          </a:p>
          <a:p>
            <a:r>
              <a:rPr lang="en-US" dirty="0" smtClean="0"/>
              <a:t>We also found the total area, surface area and volume of the skyscraper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1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349212"/>
              </p:ext>
            </p:extLst>
          </p:nvPr>
        </p:nvGraphicFramePr>
        <p:xfrm>
          <a:off x="1066800" y="1676400"/>
          <a:ext cx="6180389" cy="4103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16040100" imgH="22707600" progId="AcroExch.Document.7">
                  <p:embed/>
                </p:oleObj>
              </mc:Choice>
              <mc:Fallback>
                <p:oleObj name="Acrobat Document" r:id="rId3" imgW="16040100" imgH="227076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676400"/>
                        <a:ext cx="6180389" cy="4103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21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Total Area, Volume and Surface Area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443950"/>
              </p:ext>
            </p:extLst>
          </p:nvPr>
        </p:nvGraphicFramePr>
        <p:xfrm>
          <a:off x="228600" y="1371600"/>
          <a:ext cx="8229600" cy="4600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572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area</a:t>
                      </a:r>
                      <a:r>
                        <a:rPr lang="en-US" baseline="0" dirty="0" smtClean="0"/>
                        <a:t> of footprint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3178.794  m2</a:t>
                      </a:r>
                      <a:endParaRPr lang="en-US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area of 19 floors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60397.086 </a:t>
                      </a:r>
                      <a:r>
                        <a:rPr lang="en-US" baseline="0" dirty="0" smtClean="0"/>
                        <a:t>  m2</a:t>
                      </a:r>
                      <a:endParaRPr lang="en-US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Volume of footprint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15893.97 m3</a:t>
                      </a:r>
                      <a:endParaRPr lang="en-US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 volume</a:t>
                      </a:r>
                      <a:r>
                        <a:rPr lang="en-US" baseline="0" dirty="0" smtClean="0"/>
                        <a:t> of 19 floors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301985.43 m3</a:t>
                      </a:r>
                      <a:endParaRPr lang="en-US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Surface area of footprint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4351.098 m2</a:t>
                      </a:r>
                      <a:endParaRPr lang="en-US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Surface area of  19 floors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82670.862 m2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5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30034" y="1494165"/>
            <a:ext cx="5638800" cy="5088869"/>
          </a:xfrm>
        </p:spPr>
      </p:pic>
    </p:spTree>
    <p:extLst>
      <p:ext uri="{BB962C8B-B14F-4D97-AF65-F5344CB8AC3E}">
        <p14:creationId xmlns:p14="http://schemas.microsoft.com/office/powerpoint/2010/main" val="2966934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178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Apex</vt:lpstr>
      <vt:lpstr>Adobe Acrobat Document</vt:lpstr>
      <vt:lpstr>Skyscraping </vt:lpstr>
      <vt:lpstr>Client and problem</vt:lpstr>
      <vt:lpstr>Solution</vt:lpstr>
      <vt:lpstr>Design 1</vt:lpstr>
      <vt:lpstr> Total Area, Volume and Surface Area </vt:lpstr>
      <vt:lpstr>PROTOTYPE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Skyscraping </dc:title>
  <dc:creator>student</dc:creator>
  <cp:lastModifiedBy>student</cp:lastModifiedBy>
  <cp:revision>10</cp:revision>
  <dcterms:created xsi:type="dcterms:W3CDTF">2012-05-08T21:32:34Z</dcterms:created>
  <dcterms:modified xsi:type="dcterms:W3CDTF">2012-05-15T21:23:48Z</dcterms:modified>
</cp:coreProperties>
</file>