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74" autoAdjust="0"/>
  </p:normalViewPr>
  <p:slideViewPr>
    <p:cSldViewPr>
      <p:cViewPr varScale="1">
        <p:scale>
          <a:sx n="87" d="100"/>
          <a:sy n="87" d="100"/>
        </p:scale>
        <p:origin x="-4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2E11BC-0CCB-43CA-BD7B-F25ED229C4A9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1A7153-A6BE-4E26-BBA0-ED0683EEE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Our Awesome Math Problem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 Isaiah Odom and Andrea Salceda 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48 -0.03171 0.0099 -0.05949 0.01615 -0.09028 C 0.01737 -0.10625 0.01928 -0.12176 0.02101 -0.13773 C 0.02049 -0.16551 0.02743 -0.26296 -0.00312 -0.29028 C -0.01336 -0.28889 -0.02361 -0.28773 -0.03385 -0.28611 C -0.04062 -0.28495 -0.04496 -0.27963 -0.05156 -0.27755 C -0.05902 -0.27245 -0.06388 -0.26644 -0.071 -0.26019 C -0.07812 -0.25394 -0.09149 -0.2456 -0.09843 -0.24097 C -0.10625 -0.22755 -0.11267 -0.21273 -0.121 -0.2 C -0.12725 -0.19028 -0.13472 -0.18495 -0.14027 -0.17431 C -0.15451 -0.14676 -0.16267 -0.11597 -0.17586 -0.08819 C -0.18038 -0.06042 -0.1868 -0.02107 -0.17413 0.00417 C -0.16944 0.01343 -0.16336 0.02153 -0.15798 0.03009 C -0.15572 0.03356 -0.15468 0.03889 -0.15156 0.04074 C -0.13715 0.04931 -0.13003 0.05255 -0.11614 0.06667 C -0.09531 0.08796 -0.08628 0.10393 -0.06284 0.11597 C -0.0493 0.13102 -0.03802 0.15208 -0.02899 0.17199 C -0.02534 0.18009 -0.01927 0.19768 -0.01927 0.19768 C -0.01336 0.23819 -0.00382 0.2787 0.00487 0.31829 C 0.00643 0.33634 0.01563 0.36643 -0.00156 0.37199 C -0.01284 0.3713 -0.02465 0.37431 -0.03541 0.36991 C -0.04132 0.36736 -0.04409 0.35833 -0.04843 0.35255 C -0.0625 0.3338 -0.05416 0.34282 -0.07413 0.32685 C -0.08368 0.30926 -0.08715 0.29838 -0.09357 0.27731 C -0.09461 0.27384 -0.0967 0.26667 -0.0967 0.26667 C -0.09809 0.25648 -0.1 0.24676 -0.10156 0.23657 C -0.10486 0.1919 -0.11527 0.14884 -0.08385 0.12037 C -0.07743 0.10787 -0.06718 0.10903 -0.05798 0.10093 C -0.04982 0.09375 -0.03993 0.08588 -0.03229 0.07731 C -0.02708 0.07153 -0.025 0.06505 -0.01927 0.06018 C -0.01128 0.04352 -0.01128 0.03912 -0.01128 0.01713 " pathEditMode="relative" ptsTypes="ffffffffffffffffffffffffffffffA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4th</a:t>
            </a:r>
            <a:r>
              <a:rPr lang="en-US" dirty="0" smtClean="0"/>
              <a:t>  </a:t>
            </a:r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the answer is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Then you reduce the fraction and get 14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600200"/>
            <a:ext cx="333375" cy="74295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–of–the Course-Exam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505200"/>
            <a:ext cx="5114778" cy="11012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The end of the course exam has 40 questions.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You have to get at least  27 questions right to pass. 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baseline="30000" dirty="0" smtClean="0">
                <a:solidFill>
                  <a:schemeClr val="accent2"/>
                </a:solidFill>
              </a:rPr>
              <a:t>st</a:t>
            </a:r>
            <a:r>
              <a:rPr lang="en-US" dirty="0" smtClean="0">
                <a:solidFill>
                  <a:schemeClr val="accent2"/>
                </a:solidFill>
              </a:rPr>
              <a:t> math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problem: Write a variable expression: a number times 76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This is a multiplication problem because it says a number times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b="1" baseline="30000" dirty="0" smtClean="0">
                <a:solidFill>
                  <a:schemeClr val="accent2">
                    <a:lumMod val="75000"/>
                  </a:schemeClr>
                </a:solidFill>
              </a:rPr>
              <a:t>st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Step</a:t>
            </a:r>
          </a:p>
          <a:p>
            <a:r>
              <a:rPr lang="en-US" dirty="0" smtClean="0"/>
              <a:t>First you write down the number </a:t>
            </a:r>
          </a:p>
          <a:p>
            <a:pPr lvl="3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you figure out what the other number is  but since you don’t know what the other number is you put any variable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 answer you get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76X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math problem: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Solve: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429000"/>
            <a:ext cx="2238375" cy="11049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subtract 2 from both sides and you get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676400"/>
            <a:ext cx="2238375" cy="11049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886200"/>
            <a:ext cx="1200150" cy="866775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you change     into a reciprocal and you get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590800"/>
            <a:ext cx="200025" cy="86677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505200"/>
            <a:ext cx="200025" cy="85725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you multiply      on both sides </a:t>
            </a:r>
          </a:p>
          <a:p>
            <a:endParaRPr lang="en-US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447800"/>
            <a:ext cx="200025" cy="85725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429000"/>
            <a:ext cx="2533650" cy="7048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143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Our Awesome Math Problem </vt:lpstr>
      <vt:lpstr>End –of–the Course-Exam </vt:lpstr>
      <vt:lpstr>                                                                                                            1st math  problem: Write a variable expression: a number times 76 </vt:lpstr>
      <vt:lpstr>2nd step </vt:lpstr>
      <vt:lpstr>3rd step</vt:lpstr>
      <vt:lpstr>2nd math problem:  </vt:lpstr>
      <vt:lpstr>1st step </vt:lpstr>
      <vt:lpstr>2nd step </vt:lpstr>
      <vt:lpstr>3rd step </vt:lpstr>
      <vt:lpstr>4th  step</vt:lpstr>
    </vt:vector>
  </TitlesOfParts>
  <Company>SCUSD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Tite Math Problem </dc:title>
  <dc:creator>SCUSD</dc:creator>
  <cp:lastModifiedBy>SCUSD</cp:lastModifiedBy>
  <cp:revision>28</cp:revision>
  <dcterms:created xsi:type="dcterms:W3CDTF">2010-12-07T18:05:06Z</dcterms:created>
  <dcterms:modified xsi:type="dcterms:W3CDTF">2010-12-10T18:30:39Z</dcterms:modified>
</cp:coreProperties>
</file>