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58" r:id="rId5"/>
    <p:sldId id="262" r:id="rId6"/>
    <p:sldId id="263" r:id="rId7"/>
    <p:sldId id="259" r:id="rId8"/>
    <p:sldId id="260" r:id="rId9"/>
    <p:sldId id="266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75ABB-77EF-41DB-AFA4-53FE50CB60DC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88C9-2174-4E10-8675-9CD79739CCE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75ABB-77EF-41DB-AFA4-53FE50CB60DC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88C9-2174-4E10-8675-9CD79739CC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75ABB-77EF-41DB-AFA4-53FE50CB60DC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88C9-2174-4E10-8675-9CD79739CC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75ABB-77EF-41DB-AFA4-53FE50CB60DC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88C9-2174-4E10-8675-9CD79739CC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75ABB-77EF-41DB-AFA4-53FE50CB60DC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B4B88C9-2174-4E10-8675-9CD79739CCE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75ABB-77EF-41DB-AFA4-53FE50CB60DC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88C9-2174-4E10-8675-9CD79739CC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75ABB-77EF-41DB-AFA4-53FE50CB60DC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88C9-2174-4E10-8675-9CD79739CC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75ABB-77EF-41DB-AFA4-53FE50CB60DC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88C9-2174-4E10-8675-9CD79739CC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75ABB-77EF-41DB-AFA4-53FE50CB60DC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88C9-2174-4E10-8675-9CD79739CC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75ABB-77EF-41DB-AFA4-53FE50CB60DC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88C9-2174-4E10-8675-9CD79739CC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75ABB-77EF-41DB-AFA4-53FE50CB60DC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88C9-2174-4E10-8675-9CD79739CC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D975ABB-77EF-41DB-AFA4-53FE50CB60DC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B4B88C9-2174-4E10-8675-9CD79739CCE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Linescape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By:</a:t>
            </a:r>
          </a:p>
          <a:p>
            <a:r>
              <a:rPr lang="en-US" dirty="0" smtClean="0"/>
              <a:t>Tang Lee </a:t>
            </a:r>
          </a:p>
          <a:p>
            <a:r>
              <a:rPr lang="en-US" dirty="0" smtClean="0"/>
              <a:t>Andrea Salceda</a:t>
            </a:r>
          </a:p>
          <a:p>
            <a:r>
              <a:rPr lang="en-US" dirty="0" smtClean="0"/>
              <a:t>Alexa </a:t>
            </a:r>
            <a:r>
              <a:rPr lang="en-US" dirty="0" err="1" smtClean="0"/>
              <a:t>Duverseau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813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PROTOTYPE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219200"/>
            <a:ext cx="8305800" cy="5638800"/>
          </a:xfrm>
        </p:spPr>
      </p:pic>
    </p:spTree>
    <p:extLst>
      <p:ext uri="{BB962C8B-B14F-4D97-AF65-F5344CB8AC3E}">
        <p14:creationId xmlns:p14="http://schemas.microsoft.com/office/powerpoint/2010/main" val="357687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client is Ms. </a:t>
            </a:r>
            <a:r>
              <a:rPr lang="en-US" dirty="0" err="1" smtClean="0"/>
              <a:t>Hanzel</a:t>
            </a:r>
            <a:endParaRPr lang="en-US" dirty="0" smtClean="0"/>
          </a:p>
          <a:p>
            <a:r>
              <a:rPr lang="en-US" dirty="0" smtClean="0"/>
              <a:t>She wants new ideas to redesign the school</a:t>
            </a:r>
          </a:p>
          <a:p>
            <a:r>
              <a:rPr lang="en-US" dirty="0" smtClean="0"/>
              <a:t>The new designs had to include math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180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needed to redesign three areas around the school</a:t>
            </a:r>
          </a:p>
          <a:p>
            <a:r>
              <a:rPr lang="en-US" dirty="0" smtClean="0"/>
              <a:t>We needed to use lines and angles to do the three  designs</a:t>
            </a:r>
          </a:p>
          <a:p>
            <a:r>
              <a:rPr lang="en-US" dirty="0" smtClean="0"/>
              <a:t>The designs had to have things like sidewalks and water fountains.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46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redesigned the three areas using lines and angles. </a:t>
            </a:r>
            <a:endParaRPr lang="en-US" dirty="0"/>
          </a:p>
          <a:p>
            <a:r>
              <a:rPr lang="en-US" dirty="0" smtClean="0"/>
              <a:t>We includes </a:t>
            </a:r>
            <a:r>
              <a:rPr lang="en-US" dirty="0" err="1" smtClean="0"/>
              <a:t>waterfountains</a:t>
            </a:r>
            <a:r>
              <a:rPr lang="en-US" dirty="0" smtClean="0"/>
              <a:t> and sidewalks, and flowers.</a:t>
            </a:r>
          </a:p>
        </p:txBody>
      </p:sp>
    </p:spTree>
    <p:extLst>
      <p:ext uri="{BB962C8B-B14F-4D97-AF65-F5344CB8AC3E}">
        <p14:creationId xmlns:p14="http://schemas.microsoft.com/office/powerpoint/2010/main" val="2680082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MATH WE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Supplementary Angles</a:t>
            </a:r>
          </a:p>
          <a:p>
            <a:r>
              <a:rPr lang="en-US" dirty="0" smtClean="0"/>
              <a:t>Complementary Angles</a:t>
            </a:r>
          </a:p>
          <a:p>
            <a:r>
              <a:rPr lang="en-US" dirty="0" smtClean="0"/>
              <a:t>Linear Pairs</a:t>
            </a:r>
          </a:p>
          <a:p>
            <a:r>
              <a:rPr lang="en-US" dirty="0" smtClean="0"/>
              <a:t>Vertical Angles</a:t>
            </a:r>
          </a:p>
          <a:p>
            <a:r>
              <a:rPr lang="en-US" dirty="0" smtClean="0"/>
              <a:t>Right Angles</a:t>
            </a:r>
          </a:p>
          <a:p>
            <a:r>
              <a:rPr lang="en-US" dirty="0" smtClean="0"/>
              <a:t>Straight Angles</a:t>
            </a:r>
          </a:p>
          <a:p>
            <a:r>
              <a:rPr lang="en-US" dirty="0" smtClean="0"/>
              <a:t>Acute Angles</a:t>
            </a:r>
          </a:p>
          <a:p>
            <a:r>
              <a:rPr lang="en-US" dirty="0" smtClean="0"/>
              <a:t>Obtuse Angles</a:t>
            </a:r>
          </a:p>
          <a:p>
            <a:pPr marL="13716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61947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MATH WE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Corresponding Angles</a:t>
            </a:r>
          </a:p>
          <a:p>
            <a:r>
              <a:rPr lang="en-US" dirty="0" smtClean="0"/>
              <a:t>Alternate Exterior Angles </a:t>
            </a:r>
          </a:p>
          <a:p>
            <a:r>
              <a:rPr lang="en-US" dirty="0" smtClean="0"/>
              <a:t>Alternate Interior Angles </a:t>
            </a:r>
          </a:p>
          <a:p>
            <a:r>
              <a:rPr lang="en-US" dirty="0" smtClean="0"/>
              <a:t>Consecutive interior Angles</a:t>
            </a: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616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 #1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295400"/>
            <a:ext cx="8458200" cy="5391722"/>
          </a:xfrm>
        </p:spPr>
      </p:pic>
      <p:sp>
        <p:nvSpPr>
          <p:cNvPr id="3" name="TextBox 2"/>
          <p:cNvSpPr txBox="1"/>
          <p:nvPr/>
        </p:nvSpPr>
        <p:spPr>
          <a:xfrm>
            <a:off x="457200" y="1295400"/>
            <a:ext cx="236955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Red: flowers</a:t>
            </a:r>
          </a:p>
          <a:p>
            <a:r>
              <a:rPr lang="en-US" dirty="0" smtClean="0"/>
              <a:t>Grey: sidewalk</a:t>
            </a:r>
          </a:p>
          <a:p>
            <a:r>
              <a:rPr lang="en-US" dirty="0" smtClean="0"/>
              <a:t>Blue: water fountains</a:t>
            </a:r>
          </a:p>
          <a:p>
            <a:r>
              <a:rPr lang="en-US" dirty="0" smtClean="0"/>
              <a:t>Green: Grass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868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 #2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232145"/>
            <a:ext cx="6096000" cy="5641777"/>
          </a:xfrm>
        </p:spPr>
      </p:pic>
      <p:sp>
        <p:nvSpPr>
          <p:cNvPr id="3" name="TextBox 2"/>
          <p:cNvSpPr txBox="1"/>
          <p:nvPr/>
        </p:nvSpPr>
        <p:spPr>
          <a:xfrm>
            <a:off x="4267200" y="1524000"/>
            <a:ext cx="289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Green: Grass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Grey:  Sidewalk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Blue: Water fountain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489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Area#3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420971"/>
            <a:ext cx="7848600" cy="5305991"/>
          </a:xfrm>
        </p:spPr>
      </p:pic>
      <p:sp>
        <p:nvSpPr>
          <p:cNvPr id="5" name="TextBox 4"/>
          <p:cNvSpPr txBox="1"/>
          <p:nvPr/>
        </p:nvSpPr>
        <p:spPr>
          <a:xfrm>
            <a:off x="5257800" y="1567934"/>
            <a:ext cx="266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Red: Benches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Grey: Side Walk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Blue: Trail of rocks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Green: Grass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9866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252</TotalTime>
  <Words>167</Words>
  <Application>Microsoft Office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Apex</vt:lpstr>
      <vt:lpstr>Linescape Project</vt:lpstr>
      <vt:lpstr>Client</vt:lpstr>
      <vt:lpstr>Problem</vt:lpstr>
      <vt:lpstr>Solution</vt:lpstr>
      <vt:lpstr>THE MATH WE LEARNED</vt:lpstr>
      <vt:lpstr>THE MATH WE LEARNED</vt:lpstr>
      <vt:lpstr>Area #1</vt:lpstr>
      <vt:lpstr>Area #2</vt:lpstr>
      <vt:lpstr>Area#3</vt:lpstr>
      <vt:lpstr>PROTOTYPE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student</cp:lastModifiedBy>
  <cp:revision>24</cp:revision>
  <dcterms:created xsi:type="dcterms:W3CDTF">2011-09-22T15:32:24Z</dcterms:created>
  <dcterms:modified xsi:type="dcterms:W3CDTF">2012-03-14T15:39:18Z</dcterms:modified>
</cp:coreProperties>
</file>