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E8BE732-B2B3-49C0-BFC1-D0AB02907DA1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267A-D436-4643-A72A-CDD4F8003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732-B2B3-49C0-BFC1-D0AB02907DA1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267A-D436-4643-A72A-CDD4F8003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732-B2B3-49C0-BFC1-D0AB02907DA1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267A-D436-4643-A72A-CDD4F8003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732-B2B3-49C0-BFC1-D0AB02907DA1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267A-D436-4643-A72A-CDD4F800315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732-B2B3-49C0-BFC1-D0AB02907DA1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267A-D436-4643-A72A-CDD4F80031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732-B2B3-49C0-BFC1-D0AB02907DA1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267A-D436-4643-A72A-CDD4F80031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732-B2B3-49C0-BFC1-D0AB02907DA1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267A-D436-4643-A72A-CDD4F8003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732-B2B3-49C0-BFC1-D0AB02907DA1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267A-D436-4643-A72A-CDD4F80031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732-B2B3-49C0-BFC1-D0AB02907DA1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267A-D436-4643-A72A-CDD4F8003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732-B2B3-49C0-BFC1-D0AB02907DA1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267A-D436-4643-A72A-CDD4F80031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E732-B2B3-49C0-BFC1-D0AB02907DA1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267A-D436-4643-A72A-CDD4F80031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E8BE732-B2B3-49C0-BFC1-D0AB02907DA1}" type="datetimeFigureOut">
              <a:rPr lang="en-US" smtClean="0"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792267A-D436-4643-A72A-CDD4F800315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French door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By: </a:t>
            </a:r>
            <a:r>
              <a:rPr lang="en-US" sz="9600" dirty="0"/>
              <a:t>Islam </a:t>
            </a:r>
            <a:r>
              <a:rPr lang="en-US" sz="9600" dirty="0" err="1"/>
              <a:t>Nasyrov</a:t>
            </a:r>
            <a:r>
              <a:rPr lang="en-US" sz="9600" dirty="0"/>
              <a:t>,</a:t>
            </a:r>
          </a:p>
          <a:p>
            <a:r>
              <a:rPr lang="en-US" sz="9600" dirty="0" smtClean="0"/>
              <a:t>Andrea </a:t>
            </a:r>
            <a:r>
              <a:rPr lang="en-US" sz="9600" dirty="0" err="1" smtClean="0"/>
              <a:t>Salceda</a:t>
            </a:r>
            <a:r>
              <a:rPr lang="en-US" sz="9600" dirty="0" smtClean="0"/>
              <a:t>,</a:t>
            </a:r>
          </a:p>
          <a:p>
            <a:r>
              <a:rPr lang="en-US" sz="9600" dirty="0" smtClean="0"/>
              <a:t>Christian Pearson-Lee</a:t>
            </a:r>
            <a:endParaRPr lang="en-US" sz="9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must create new door designs for </a:t>
            </a:r>
            <a:r>
              <a:rPr lang="en-US" dirty="0" err="1" smtClean="0"/>
              <a:t>Milgard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each do a different part of the door. </a:t>
            </a:r>
          </a:p>
          <a:p>
            <a:r>
              <a:rPr lang="en-US" dirty="0" smtClean="0"/>
              <a:t>We must use 7 types of triangles.</a:t>
            </a:r>
          </a:p>
          <a:p>
            <a:r>
              <a:rPr lang="en-US" dirty="0" smtClean="0"/>
              <a:t>Draw pattern in AutoCAD.</a:t>
            </a:r>
          </a:p>
          <a:p>
            <a:r>
              <a:rPr lang="en-US" dirty="0" smtClean="0"/>
              <a:t>Create a prototype.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Our client is </a:t>
            </a:r>
            <a:r>
              <a:rPr lang="en-US" dirty="0" err="1" smtClean="0"/>
              <a:t>Milgard</a:t>
            </a:r>
            <a:r>
              <a:rPr lang="en-US" dirty="0" smtClean="0"/>
              <a:t>. </a:t>
            </a:r>
          </a:p>
          <a:p>
            <a:pPr marL="285750" indent="-285750"/>
            <a:r>
              <a:rPr lang="en-US" dirty="0" smtClean="0"/>
              <a:t>He wants new designs for his doors.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created 3 different parts of the door using triangles.</a:t>
            </a:r>
          </a:p>
          <a:p>
            <a:r>
              <a:rPr lang="en-US" dirty="0" smtClean="0"/>
              <a:t>We created designs using AutoCAD.</a:t>
            </a:r>
          </a:p>
          <a:p>
            <a:r>
              <a:rPr lang="en-US" dirty="0" smtClean="0"/>
              <a:t>We use rotation, translation and reflection.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964" y="2438400"/>
            <a:ext cx="3924071" cy="3048000"/>
          </a:xfrm>
        </p:spPr>
      </p:pic>
    </p:spTree>
    <p:extLst>
      <p:ext uri="{BB962C8B-B14F-4D97-AF65-F5344CB8AC3E}">
        <p14:creationId xmlns:p14="http://schemas.microsoft.com/office/powerpoint/2010/main" val="5897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8379" y="1652609"/>
            <a:ext cx="1603426" cy="3048000"/>
          </a:xfrm>
        </p:spPr>
      </p:pic>
      <p:pic>
        <p:nvPicPr>
          <p:cNvPr id="1026" name="Picture 2" descr="\\NTH2\Islam.Nasyrov$\My Documents\My Pictures\door 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5059" y="3160195"/>
            <a:ext cx="1622017" cy="308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7557" y="3274253"/>
            <a:ext cx="2953448" cy="1541362"/>
          </a:xfrm>
        </p:spPr>
      </p:pic>
      <p:pic>
        <p:nvPicPr>
          <p:cNvPr id="2050" name="Picture 2" descr="\\NTH2\Islam.Nasyrov$\My Documents\My Pictures\door 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7026" y="3225031"/>
            <a:ext cx="2971801" cy="155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3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door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66" y="2362201"/>
            <a:ext cx="3147934" cy="3254644"/>
          </a:xfrm>
        </p:spPr>
      </p:pic>
    </p:spTree>
    <p:extLst>
      <p:ext uri="{BB962C8B-B14F-4D97-AF65-F5344CB8AC3E}">
        <p14:creationId xmlns:p14="http://schemas.microsoft.com/office/powerpoint/2010/main" val="11430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create a new door design for </a:t>
            </a:r>
            <a:r>
              <a:rPr lang="en-US" dirty="0" err="1" smtClean="0"/>
              <a:t>Milgard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Used 7 types of triangles.</a:t>
            </a:r>
          </a:p>
          <a:p>
            <a:r>
              <a:rPr lang="en-US" dirty="0" smtClean="0"/>
              <a:t> We did our design in  AutoCAD.  </a:t>
            </a:r>
          </a:p>
          <a:p>
            <a:r>
              <a:rPr lang="en-US" dirty="0" smtClean="0"/>
              <a:t>We must do prototype.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9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136</TotalTime>
  <Words>124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French door</vt:lpstr>
      <vt:lpstr>Problems</vt:lpstr>
      <vt:lpstr>Client</vt:lpstr>
      <vt:lpstr>Solution</vt:lpstr>
      <vt:lpstr>Rotation</vt:lpstr>
      <vt:lpstr>Translation</vt:lpstr>
      <vt:lpstr>Reflection</vt:lpstr>
      <vt:lpstr>French door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door</dc:title>
  <dc:creator>Islam Nasyrov</dc:creator>
  <cp:lastModifiedBy>Islam Nasyrov</cp:lastModifiedBy>
  <cp:revision>13</cp:revision>
  <dcterms:created xsi:type="dcterms:W3CDTF">2011-11-02T16:13:47Z</dcterms:created>
  <dcterms:modified xsi:type="dcterms:W3CDTF">2011-11-08T16:55:05Z</dcterms:modified>
</cp:coreProperties>
</file>